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88" autoAdjust="0"/>
    <p:restoredTop sz="94671" autoAdjust="0"/>
  </p:normalViewPr>
  <p:slideViewPr>
    <p:cSldViewPr>
      <p:cViewPr varScale="1">
        <p:scale>
          <a:sx n="70" d="100"/>
          <a:sy n="70" d="100"/>
        </p:scale>
        <p:origin x="-143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879951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9320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8793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60834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99335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77166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2826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70024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3620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15706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40964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E5CC82-A0E0-4EAC-AFA8-397D0347D491}" type="datetimeFigureOut">
              <a:rPr lang="en-US" smtClean="0"/>
              <a:t>08/28/18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AF6049-F62F-4931-B505-A0049F77C3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4135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Meeting agenda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1600" dirty="0" smtClean="0"/>
              <a:t>Place to visit - St. James' School</a:t>
            </a:r>
          </a:p>
          <a:p>
            <a:r>
              <a:rPr lang="en-US" sz="1600" dirty="0" smtClean="0"/>
              <a:t>Name of the presenter – Anal </a:t>
            </a:r>
            <a:r>
              <a:rPr lang="en-US" sz="1600" dirty="0" err="1" smtClean="0"/>
              <a:t>Bhattacharjee</a:t>
            </a:r>
            <a:r>
              <a:rPr lang="en-US" sz="1600" dirty="0" smtClean="0"/>
              <a:t>, Sr. Business Development Manager</a:t>
            </a:r>
          </a:p>
          <a:p>
            <a:r>
              <a:rPr lang="en-US" sz="1600" dirty="0" smtClean="0"/>
              <a:t>Recognize </a:t>
            </a:r>
            <a:r>
              <a:rPr lang="en-US" sz="1600" dirty="0"/>
              <a:t>the person </a:t>
            </a:r>
            <a:r>
              <a:rPr lang="en-US" sz="1600" dirty="0" smtClean="0"/>
              <a:t>- Dr. Terence Hamilton Ireland, Principal</a:t>
            </a:r>
          </a:p>
          <a:p>
            <a:r>
              <a:rPr lang="en-US" sz="1600" dirty="0" smtClean="0"/>
              <a:t>Topic of the presentation </a:t>
            </a:r>
            <a:r>
              <a:rPr lang="en-US" sz="1600" dirty="0" smtClean="0"/>
              <a:t>– Fundamentals of physics,  Fundamental </a:t>
            </a:r>
            <a:r>
              <a:rPr lang="en-US" sz="1600" dirty="0" smtClean="0"/>
              <a:t>of Biology</a:t>
            </a:r>
          </a:p>
          <a:p>
            <a:r>
              <a:rPr lang="en-US" sz="1600" dirty="0" smtClean="0"/>
              <a:t>Presentation organize Breakdown – 	1. Session will begin </a:t>
            </a:r>
            <a:r>
              <a:rPr lang="en-US" sz="1600" dirty="0" smtClean="0"/>
              <a:t>09.00 am</a:t>
            </a:r>
            <a:r>
              <a:rPr lang="en-US" sz="1600" dirty="0" smtClean="0"/>
              <a:t>. 						Welcome greetings and introduction.</a:t>
            </a:r>
          </a:p>
          <a:p>
            <a:pPr marL="0" indent="0">
              <a:buNone/>
            </a:pPr>
            <a:r>
              <a:rPr lang="en-US" sz="1600" dirty="0" smtClean="0"/>
              <a:t>				 2. A brief demo presentation of the product 				 the wall and pc.</a:t>
            </a:r>
          </a:p>
          <a:p>
            <a:pPr marL="0" indent="0">
              <a:buNone/>
            </a:pPr>
            <a:r>
              <a:rPr lang="en-US" sz="1600" dirty="0"/>
              <a:t>	</a:t>
            </a:r>
            <a:r>
              <a:rPr lang="en-US" sz="1600" dirty="0" smtClean="0"/>
              <a:t>			 3. Practical and hands on use the products 					 by the students/teachers.</a:t>
            </a:r>
          </a:p>
          <a:p>
            <a:pPr marL="0" indent="0">
              <a:buNone/>
            </a:pPr>
            <a:r>
              <a:rPr lang="en-US" sz="1600" dirty="0" smtClean="0"/>
              <a:t>				 4. Question/Answer and Chat session with students</a:t>
            </a:r>
            <a:endParaRPr lang="en-US" sz="1600" dirty="0"/>
          </a:p>
          <a:p>
            <a:r>
              <a:rPr lang="en-US" sz="1600" dirty="0" smtClean="0"/>
              <a:t>Audience will gain  from the presentation – 1. Digital classroom Experience.</a:t>
            </a:r>
          </a:p>
          <a:p>
            <a:pPr marL="0" indent="0">
              <a:buNone/>
            </a:pPr>
            <a:r>
              <a:rPr lang="en-US" sz="1600" dirty="0"/>
              <a:t>	</a:t>
            </a:r>
            <a:r>
              <a:rPr lang="en-US" sz="1600" dirty="0" smtClean="0"/>
              <a:t>			      2. Latest technology based study experience.</a:t>
            </a:r>
          </a:p>
          <a:p>
            <a:pPr marL="0" indent="0">
              <a:buNone/>
            </a:pPr>
            <a:r>
              <a:rPr lang="en-US" sz="1600" dirty="0"/>
              <a:t>	</a:t>
            </a:r>
            <a:r>
              <a:rPr lang="en-US" sz="1600" dirty="0" smtClean="0"/>
              <a:t>			      3. Mock and brush-up their know-hows with 				          thousands of question sets.</a:t>
            </a:r>
          </a:p>
          <a:p>
            <a:pPr marL="0" indent="0">
              <a:buNone/>
            </a:pPr>
            <a:r>
              <a:rPr lang="en-US" sz="1600" dirty="0"/>
              <a:t>	</a:t>
            </a:r>
            <a:r>
              <a:rPr lang="en-US" sz="1600" dirty="0" smtClean="0"/>
              <a:t>			</a:t>
            </a:r>
            <a:endParaRPr lang="en-US" sz="2000" dirty="0" smtClean="0"/>
          </a:p>
          <a:p>
            <a:pPr marL="0" indent="0">
              <a:buNone/>
            </a:pPr>
            <a:endParaRPr lang="en-US" sz="1600" dirty="0" smtClean="0"/>
          </a:p>
          <a:p>
            <a:pPr marL="0" indent="0">
              <a:buNone/>
            </a:pP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21526713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54</TotalTime>
  <Words>51</Words>
  <Application>Microsoft Office PowerPoint</Application>
  <PresentationFormat>On-screen Show 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Meeting agenda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Meeting agenda</dc:title>
  <dc:creator>Anal</dc:creator>
  <cp:lastModifiedBy>Gyaneswar</cp:lastModifiedBy>
  <cp:revision>14</cp:revision>
  <dcterms:created xsi:type="dcterms:W3CDTF">2018-08-21T03:08:41Z</dcterms:created>
  <dcterms:modified xsi:type="dcterms:W3CDTF">2018-08-28T05:03:55Z</dcterms:modified>
</cp:coreProperties>
</file>

<file path=docProps/thumbnail.jpeg>
</file>